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0" r:id="rId3"/>
    <p:sldId id="261" r:id="rId4"/>
    <p:sldId id="276" r:id="rId5"/>
    <p:sldId id="277" r:id="rId6"/>
    <p:sldId id="278" r:id="rId7"/>
    <p:sldId id="27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730BF-C41B-492F-ADDE-360A120FF93F}" type="datetimeFigureOut">
              <a:rPr lang="en-US" smtClean="0"/>
              <a:t>5/5/2023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CB751-1207-4BB6-A3C4-93E1F7966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68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730BF-C41B-492F-ADDE-360A120FF93F}" type="datetimeFigureOut">
              <a:rPr lang="en-US" smtClean="0"/>
              <a:t>5/5/2023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CB751-1207-4BB6-A3C4-93E1F7966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83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730BF-C41B-492F-ADDE-360A120FF93F}" type="datetimeFigureOut">
              <a:rPr lang="en-US" smtClean="0"/>
              <a:t>5/5/2023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CB751-1207-4BB6-A3C4-93E1F7966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605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730BF-C41B-492F-ADDE-360A120FF93F}" type="datetimeFigureOut">
              <a:rPr lang="en-US" smtClean="0"/>
              <a:t>5/5/2023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CB751-1207-4BB6-A3C4-93E1F7966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057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730BF-C41B-492F-ADDE-360A120FF93F}" type="datetimeFigureOut">
              <a:rPr lang="en-US" smtClean="0"/>
              <a:t>5/5/2023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CB751-1207-4BB6-A3C4-93E1F7966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369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730BF-C41B-492F-ADDE-360A120FF93F}" type="datetimeFigureOut">
              <a:rPr lang="en-US" smtClean="0"/>
              <a:t>5/5/2023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CB751-1207-4BB6-A3C4-93E1F7966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085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730BF-C41B-492F-ADDE-360A120FF93F}" type="datetimeFigureOut">
              <a:rPr lang="en-US" smtClean="0"/>
              <a:t>5/5/2023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CB751-1207-4BB6-A3C4-93E1F7966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301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730BF-C41B-492F-ADDE-360A120FF93F}" type="datetimeFigureOut">
              <a:rPr lang="en-US" smtClean="0"/>
              <a:t>5/5/2023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CB751-1207-4BB6-A3C4-93E1F7966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050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730BF-C41B-492F-ADDE-360A120FF93F}" type="datetimeFigureOut">
              <a:rPr lang="en-US" smtClean="0"/>
              <a:t>5/5/2023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CB751-1207-4BB6-A3C4-93E1F7966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654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730BF-C41B-492F-ADDE-360A120FF93F}" type="datetimeFigureOut">
              <a:rPr lang="en-US" smtClean="0"/>
              <a:t>5/5/2023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CB751-1207-4BB6-A3C4-93E1F7966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42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730BF-C41B-492F-ADDE-360A120FF93F}" type="datetimeFigureOut">
              <a:rPr lang="en-US" smtClean="0"/>
              <a:t>5/5/2023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CB751-1207-4BB6-A3C4-93E1F7966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03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3730BF-C41B-492F-ADDE-360A120FF93F}" type="datetimeFigureOut">
              <a:rPr lang="en-US" smtClean="0"/>
              <a:t>5/5/2023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BCB751-1207-4BB6-A3C4-93E1F7966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384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ctcLink</a:t>
            </a:r>
            <a:br>
              <a:rPr lang="en-US" dirty="0"/>
            </a:br>
            <a:r>
              <a:rPr lang="en-US" dirty="0"/>
              <a:t>How to pay tuition/check tuition bill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5778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20118F-93B7-F263-02FF-7076F15DA2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Step 1: Open a browser and go to WCC homepage (whatcom.edu). Then, click on student portal</a:t>
            </a:r>
          </a:p>
        </p:txBody>
      </p:sp>
      <p:pic>
        <p:nvPicPr>
          <p:cNvPr id="11" name="Content Placeholder 10" descr="The whatcom.edu homepage with an arrow pointing to the student portal.">
            <a:extLst>
              <a:ext uri="{FF2B5EF4-FFF2-40B4-BE49-F238E27FC236}">
                <a16:creationId xmlns:a16="http://schemas.microsoft.com/office/drawing/2014/main" id="{832C2CEC-FFD2-E976-F8D3-957D7AF049D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278" y="2488289"/>
            <a:ext cx="11753444" cy="3559558"/>
          </a:xfrm>
        </p:spPr>
      </p:pic>
    </p:spTree>
    <p:extLst>
      <p:ext uri="{BB962C8B-B14F-4D97-AF65-F5344CB8AC3E}">
        <p14:creationId xmlns:p14="http://schemas.microsoft.com/office/powerpoint/2010/main" val="2461706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2: Click on </a:t>
            </a:r>
            <a:r>
              <a:rPr lang="en-US" dirty="0" err="1"/>
              <a:t>ctcLink</a:t>
            </a:r>
            <a:r>
              <a:rPr lang="en-US" dirty="0"/>
              <a:t> logo and log-in.</a:t>
            </a:r>
          </a:p>
        </p:txBody>
      </p:sp>
      <p:pic>
        <p:nvPicPr>
          <p:cNvPr id="4" name="Content Placeholder 3" descr="Student portal with an arrow pointing to the ctcLink log-in tile.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402396"/>
            <a:ext cx="10515600" cy="3197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2795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3. Click on financials on the left-hand menu</a:t>
            </a:r>
          </a:p>
        </p:txBody>
      </p:sp>
      <p:pic>
        <p:nvPicPr>
          <p:cNvPr id="8" name="Content Placeholder 7" descr="ctcLink menu with financials button selected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66053" y="1825625"/>
            <a:ext cx="10259893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89259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4. Click on ‘what I owe’</a:t>
            </a:r>
          </a:p>
        </p:txBody>
      </p:sp>
      <p:pic>
        <p:nvPicPr>
          <p:cNvPr id="9" name="Content Placeholder 8" descr="ctcLink menu with 'what I owe' selected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798225"/>
            <a:ext cx="9808752" cy="4600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58986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5. The amount of tuition will be listed</a:t>
            </a:r>
          </a:p>
        </p:txBody>
      </p:sp>
      <p:pic>
        <p:nvPicPr>
          <p:cNvPr id="4" name="Content Placeholder 3" descr="student's total tuition bill is shown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9199" y="2606315"/>
            <a:ext cx="11652081" cy="2770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83166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6. Click on ‘make a payment’ button</a:t>
            </a:r>
          </a:p>
        </p:txBody>
      </p:sp>
      <p:pic>
        <p:nvPicPr>
          <p:cNvPr id="7" name="Content Placeholder 6" descr="ctcLink 'make a payment' button selected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0394" y="2354443"/>
            <a:ext cx="11684525" cy="2944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85476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887</TotalTime>
  <Words>83</Words>
  <Application>Microsoft Office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ctcLink How to pay tuition/check tuition bill</vt:lpstr>
      <vt:lpstr>Step 1: Open a browser and go to WCC homepage (whatcom.edu). Then, click on student portal</vt:lpstr>
      <vt:lpstr>Step 2: Click on ctcLink logo and log-in.</vt:lpstr>
      <vt:lpstr>Step 3. Click on financials on the left-hand menu</vt:lpstr>
      <vt:lpstr>Step 4. Click on ‘what I owe’</vt:lpstr>
      <vt:lpstr>Step 5. The amount of tuition will be listed</vt:lpstr>
      <vt:lpstr>Step 6. Click on ‘make a payment’ button</vt:lpstr>
    </vt:vector>
  </TitlesOfParts>
  <Company>Whatcom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ctcLink Enroll in a class</dc:title>
  <dc:creator>Jessica Larson</dc:creator>
  <cp:lastModifiedBy>Karl Ritter Smith</cp:lastModifiedBy>
  <cp:revision>47</cp:revision>
  <dcterms:created xsi:type="dcterms:W3CDTF">2021-11-09T19:16:07Z</dcterms:created>
  <dcterms:modified xsi:type="dcterms:W3CDTF">2023-05-05T17:44:10Z</dcterms:modified>
</cp:coreProperties>
</file>