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58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105" d="100"/>
          <a:sy n="105" d="100"/>
        </p:scale>
        <p:origin x="1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68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8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0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5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6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08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01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50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54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730BF-C41B-492F-ADDE-360A120FF93F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0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730BF-C41B-492F-ADDE-360A120FF93F}" type="datetimeFigureOut">
              <a:rPr lang="en-US" smtClean="0"/>
              <a:t>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CB751-1207-4BB6-A3C4-93E1F7966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8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ctcLink</a:t>
            </a:r>
            <a:br>
              <a:rPr lang="en-US" dirty="0"/>
            </a:br>
            <a:r>
              <a:rPr lang="en-US" dirty="0"/>
              <a:t>How to find your enrollment 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8663" y="3602038"/>
            <a:ext cx="9589337" cy="1829608"/>
          </a:xfrm>
        </p:spPr>
        <p:txBody>
          <a:bodyPr>
            <a:normAutofit fontScale="92500" lnSpcReduction="20000"/>
          </a:bodyPr>
          <a:lstStyle/>
          <a:p>
            <a:r>
              <a:rPr lang="en-US" sz="40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Enrollment date is the earliest day/time you can sign-up for classes. Check the WCC calendar for more important dates like when the </a:t>
            </a:r>
            <a:r>
              <a:rPr lang="en-US" sz="4000" i="1">
                <a:latin typeface="Calibri Light" panose="020F0302020204030204" pitchFamily="34" charset="0"/>
                <a:cs typeface="Calibri Light" panose="020F0302020204030204" pitchFamily="34" charset="0"/>
              </a:rPr>
              <a:t>quarter begins.</a:t>
            </a:r>
            <a:endParaRPr lang="en-US" sz="4000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778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0118F-93B7-F263-02FF-7076F15DA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Step 1: Open a browser and go to WCC homepage (whatcom.edu). Then, click on student portal</a:t>
            </a:r>
          </a:p>
        </p:txBody>
      </p:sp>
      <p:pic>
        <p:nvPicPr>
          <p:cNvPr id="11" name="Content Placeholder 10" descr="The whatcom.edu homepage with an arrow pointing to the student portal.">
            <a:extLst>
              <a:ext uri="{FF2B5EF4-FFF2-40B4-BE49-F238E27FC236}">
                <a16:creationId xmlns:a16="http://schemas.microsoft.com/office/drawing/2014/main" id="{832C2CEC-FFD2-E976-F8D3-957D7AF049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78" y="2488289"/>
            <a:ext cx="11753444" cy="3559558"/>
          </a:xfrm>
        </p:spPr>
      </p:pic>
    </p:spTree>
    <p:extLst>
      <p:ext uri="{BB962C8B-B14F-4D97-AF65-F5344CB8AC3E}">
        <p14:creationId xmlns:p14="http://schemas.microsoft.com/office/powerpoint/2010/main" val="2461706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Click on </a:t>
            </a:r>
            <a:r>
              <a:rPr lang="en-US" dirty="0" err="1"/>
              <a:t>ctcLink</a:t>
            </a:r>
            <a:r>
              <a:rPr lang="en-US" dirty="0"/>
              <a:t> logo and log-in.</a:t>
            </a:r>
          </a:p>
        </p:txBody>
      </p:sp>
      <p:pic>
        <p:nvPicPr>
          <p:cNvPr id="4" name="Content Placeholder 3" descr="Student portal with an arrow pointing to the ctcLink log-in tile.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347642"/>
            <a:ext cx="10515600" cy="3197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795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Click on enrollment icon (graduation hat)</a:t>
            </a:r>
          </a:p>
        </p:txBody>
      </p:sp>
      <p:pic>
        <p:nvPicPr>
          <p:cNvPr id="16" name="Content Placeholder 15" descr="ctcLink dashboard showing enrollment icon.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0020" y="1690688"/>
            <a:ext cx="9726209" cy="435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190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Click on enrollment dates</a:t>
            </a:r>
          </a:p>
        </p:txBody>
      </p:sp>
      <p:pic>
        <p:nvPicPr>
          <p:cNvPr id="9" name="Content Placeholder 8" descr="ctcLink dashboard showing enrollment dates menu option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2176" y="1764785"/>
            <a:ext cx="8065052" cy="4522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177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547" y="365125"/>
            <a:ext cx="10770253" cy="1551282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Your enrollment time will be listed at the top of the page. Click on the specific term for more information. </a:t>
            </a:r>
          </a:p>
        </p:txBody>
      </p:sp>
      <p:pic>
        <p:nvPicPr>
          <p:cNvPr id="7" name="Content Placeholder 6" descr="Enrollment dates displayed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3547" y="2258186"/>
            <a:ext cx="10510214" cy="4351338"/>
          </a:xfrm>
          <a:prstGeom prst="rect">
            <a:avLst/>
          </a:prstGeom>
        </p:spPr>
      </p:pic>
      <p:sp>
        <p:nvSpPr>
          <p:cNvPr id="9" name="Left Arrow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21261" y="3033398"/>
            <a:ext cx="1423616" cy="432561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48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108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ctcLink How to find your enrollment date</vt:lpstr>
      <vt:lpstr>Step 1: Open a browser and go to WCC homepage (whatcom.edu). Then, click on student portal</vt:lpstr>
      <vt:lpstr>Step 2: Click on ctcLink logo and log-in.</vt:lpstr>
      <vt:lpstr>Step 3: Click on enrollment icon (graduation hat)</vt:lpstr>
      <vt:lpstr>Step 4: Click on enrollment dates</vt:lpstr>
      <vt:lpstr>Your enrollment time will be listed at the top of the page. Click on the specific term for more information. </vt:lpstr>
    </vt:vector>
  </TitlesOfParts>
  <Company>Whatcom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ctcLink Enroll in a class</dc:title>
  <dc:creator>Jessica Larson</dc:creator>
  <cp:lastModifiedBy>Karl Ritter Smith</cp:lastModifiedBy>
  <cp:revision>52</cp:revision>
  <dcterms:created xsi:type="dcterms:W3CDTF">2021-11-09T19:16:07Z</dcterms:created>
  <dcterms:modified xsi:type="dcterms:W3CDTF">2023-05-08T15:47:15Z</dcterms:modified>
</cp:coreProperties>
</file>